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5756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9055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709329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48752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0224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00170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91029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40447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5038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5169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4811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0504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7665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4757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7299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8472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839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DE548BE-5078-4930-BD35-55F0D98528CB}" type="datetimeFigureOut">
              <a:rPr lang="nl-NL" smtClean="0"/>
              <a:t>12-6-2019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B6108-0F4E-4FE4-9B99-DFA0186A764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42486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2E6ED3-94FE-4121-85AE-FFBC2C4B44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Eindproject Software	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85A54C4-4D58-4966-8C66-A5F75299B2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Evi Boelen</a:t>
            </a:r>
          </a:p>
        </p:txBody>
      </p:sp>
    </p:spTree>
    <p:extLst>
      <p:ext uri="{BB962C8B-B14F-4D97-AF65-F5344CB8AC3E}">
        <p14:creationId xmlns:p14="http://schemas.microsoft.com/office/powerpoint/2010/main" val="674795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B0481120-84EA-46CE-8E44-779FCB3C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>
            <a:normAutofit/>
          </a:bodyPr>
          <a:lstStyle/>
          <a:p>
            <a:r>
              <a:rPr lang="nl-NL" dirty="0" err="1"/>
              <a:t>Snake</a:t>
            </a:r>
            <a:endParaRPr lang="nl-NL" dirty="0"/>
          </a:p>
        </p:txBody>
      </p:sp>
      <p:pic>
        <p:nvPicPr>
          <p:cNvPr id="1030" name="Picture 6" descr="Related image">
            <a:extLst>
              <a:ext uri="{FF2B5EF4-FFF2-40B4-BE49-F238E27FC236}">
                <a16:creationId xmlns:a16="http://schemas.microsoft.com/office/drawing/2014/main" id="{112EC939-8887-4F78-813F-D99C000EA6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8" r="1" b="10203"/>
          <a:stretch/>
        </p:blipFill>
        <p:spPr bwMode="auto">
          <a:xfrm>
            <a:off x="4619544" y="609601"/>
            <a:ext cx="6924756" cy="56387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8718476-3743-42A0-8CAC-8153DF675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438401"/>
            <a:ext cx="3324141" cy="3809998"/>
          </a:xfrm>
        </p:spPr>
        <p:txBody>
          <a:bodyPr>
            <a:norm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0433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AD9C3C-CBDB-4249-B51F-A82F9C61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ScreenCaptureProject1">
            <a:hlinkClick r:id="" action="ppaction://media"/>
            <a:extLst>
              <a:ext uri="{FF2B5EF4-FFF2-40B4-BE49-F238E27FC236}">
                <a16:creationId xmlns:a16="http://schemas.microsoft.com/office/drawing/2014/main" id="{F6A98245-F3A3-4582-9C20-8EE837FAAEF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1966" y="234775"/>
            <a:ext cx="10088068" cy="6170507"/>
          </a:xfrm>
        </p:spPr>
      </p:pic>
    </p:spTree>
    <p:extLst>
      <p:ext uri="{BB962C8B-B14F-4D97-AF65-F5344CB8AC3E}">
        <p14:creationId xmlns:p14="http://schemas.microsoft.com/office/powerpoint/2010/main" val="411535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</Words>
  <Application>Microsoft Office PowerPoint</Application>
  <PresentationFormat>Breedbeeld</PresentationFormat>
  <Paragraphs>3</Paragraphs>
  <Slides>3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</vt:lpstr>
      <vt:lpstr>Eindproject Software </vt:lpstr>
      <vt:lpstr>Snake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Eindproject Software </dc:title>
  <dc:creator>Evi Boelen</dc:creator>
  <cp:lastModifiedBy>Evi Boelen</cp:lastModifiedBy>
  <cp:revision>1</cp:revision>
  <dcterms:created xsi:type="dcterms:W3CDTF">2019-06-12T19:53:45Z</dcterms:created>
  <dcterms:modified xsi:type="dcterms:W3CDTF">2019-06-12T19:55:04Z</dcterms:modified>
</cp:coreProperties>
</file>